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6858000" cy="9144000" type="screen4x3"/>
  <p:notesSz cx="70104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65" autoAdjust="0"/>
  </p:normalViewPr>
  <p:slideViewPr>
    <p:cSldViewPr>
      <p:cViewPr>
        <p:scale>
          <a:sx n="70" d="100"/>
          <a:sy n="70" d="100"/>
        </p:scale>
        <p:origin x="-1590" y="6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9147-3547-478D-8969-4DF7DC6CC29A}" type="datetimeFigureOut">
              <a:rPr lang="es-MX"/>
              <a:pPr>
                <a:defRPr/>
              </a:pPr>
              <a:t>21/04/2014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B70B5-DDA2-4AB5-9FB6-8490FF87326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9DC28-2DFA-496A-9A57-D87A1ABA53E2}" type="datetimeFigureOut">
              <a:rPr lang="es-MX"/>
              <a:pPr>
                <a:defRPr/>
              </a:pPr>
              <a:t>21/04/2014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74D66-E999-45CF-A1DE-83C9403478D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8F869-2106-408A-9EDC-1CDCEF354545}" type="datetimeFigureOut">
              <a:rPr lang="es-MX"/>
              <a:pPr>
                <a:defRPr/>
              </a:pPr>
              <a:t>21/04/2014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F576F-0DFE-4368-8BBC-09EDD2BE331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EAC5D-7BF4-4256-BDD7-D9C86F65D861}" type="datetimeFigureOut">
              <a:rPr lang="es-MX"/>
              <a:pPr>
                <a:defRPr/>
              </a:pPr>
              <a:t>21/04/2014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126B-7B22-4BD8-AE39-D08140AA361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C6D3C-33E7-4455-A882-8A6A4C1FE2A0}" type="datetimeFigureOut">
              <a:rPr lang="es-MX"/>
              <a:pPr>
                <a:defRPr/>
              </a:pPr>
              <a:t>21/04/2014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87B11-83D2-4FEB-AFD8-276F552B1CD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D27D8-D32B-49C0-9B71-079456D84FE0}" type="datetimeFigureOut">
              <a:rPr lang="es-MX"/>
              <a:pPr>
                <a:defRPr/>
              </a:pPr>
              <a:t>21/04/2014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D5093-033E-41F3-A15F-8833C75952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4FC66-0850-4CA3-9B3C-46EA3B8C7DF9}" type="datetimeFigureOut">
              <a:rPr lang="es-MX"/>
              <a:pPr>
                <a:defRPr/>
              </a:pPr>
              <a:t>21/04/2014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94B79-0184-4726-993F-D3D93E8EBC2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A4FB0-3276-43BE-9E5C-AED30C460A1E}" type="datetimeFigureOut">
              <a:rPr lang="es-MX"/>
              <a:pPr>
                <a:defRPr/>
              </a:pPr>
              <a:t>21/04/2014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7A33-356B-42E6-976A-20A9D0ED586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FF75-3562-41B2-9DD1-EC36FD8AD705}" type="datetimeFigureOut">
              <a:rPr lang="es-MX"/>
              <a:pPr>
                <a:defRPr/>
              </a:pPr>
              <a:t>21/04/2014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6715C-D764-42FE-8CAD-9D8B3CE2E78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57D5E-A9B0-46FA-9FF8-FFF42496CC90}" type="datetimeFigureOut">
              <a:rPr lang="es-MX"/>
              <a:pPr>
                <a:defRPr/>
              </a:pPr>
              <a:t>21/04/2014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93D11-113E-4715-A4BE-AC737A25BCD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FCFD5-66A6-4F32-8D3F-5EBD980CAF36}" type="datetimeFigureOut">
              <a:rPr lang="es-MX"/>
              <a:pPr>
                <a:defRPr/>
              </a:pPr>
              <a:t>21/04/2014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929FF-2681-4FE9-8292-B2F22336E1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CF69-AF0C-4B75-AF46-4F2820954CE2}" type="datetimeFigureOut">
              <a:rPr lang="es-MX"/>
              <a:pPr>
                <a:defRPr/>
              </a:pPr>
              <a:t>21/04/2014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58196A-11F6-4FFB-8769-370EB8B10D3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827088"/>
            <a:ext cx="1341438" cy="11525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1341438" cy="827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0" y="1979613"/>
            <a:ext cx="1341438" cy="6480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0" y="8459788"/>
            <a:ext cx="6858000" cy="6842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/>
          </a:p>
        </p:txBody>
      </p:sp>
      <p:pic>
        <p:nvPicPr>
          <p:cNvPr id="13317" name="Picture 3" descr="http://www.uvmnet.edu/img/line1.gif">
            <a:hlinkClick r:id="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23813"/>
            <a:ext cx="7938" cy="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4" descr="http://www.uvmnet.edu/img/lin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3825" y="-23813"/>
            <a:ext cx="7938" cy="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17 CuadroTexto"/>
          <p:cNvSpPr txBox="1">
            <a:spLocks noChangeArrowheads="1"/>
          </p:cNvSpPr>
          <p:nvPr/>
        </p:nvSpPr>
        <p:spPr bwMode="auto">
          <a:xfrm>
            <a:off x="1401764" y="1692275"/>
            <a:ext cx="5267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cs typeface="Arial" charset="0"/>
              </a:rPr>
              <a:t>La Dirección de Preparatoria Campus </a:t>
            </a:r>
            <a:r>
              <a:rPr lang="es-MX" dirty="0" smtClean="0">
                <a:solidFill>
                  <a:srgbClr val="FF0000"/>
                </a:solidFill>
                <a:cs typeface="Arial" charset="0"/>
              </a:rPr>
              <a:t>Coyoacán </a:t>
            </a:r>
            <a:endParaRPr lang="es-MX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3320" name="18 CuadroTexto"/>
          <p:cNvSpPr txBox="1">
            <a:spLocks noChangeArrowheads="1"/>
          </p:cNvSpPr>
          <p:nvPr/>
        </p:nvSpPr>
        <p:spPr bwMode="auto">
          <a:xfrm>
            <a:off x="3141663" y="2339975"/>
            <a:ext cx="162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200">
                <a:cs typeface="Arial" charset="0"/>
              </a:rPr>
              <a:t>Extiende la presente </a:t>
            </a:r>
          </a:p>
        </p:txBody>
      </p:sp>
      <p:sp>
        <p:nvSpPr>
          <p:cNvPr id="13321" name="19 CuadroTexto"/>
          <p:cNvSpPr txBox="1">
            <a:spLocks noChangeArrowheads="1"/>
          </p:cNvSpPr>
          <p:nvPr/>
        </p:nvSpPr>
        <p:spPr bwMode="auto">
          <a:xfrm>
            <a:off x="2492375" y="2771775"/>
            <a:ext cx="2830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4000">
                <a:latin typeface="Century Gothic" pitchFamily="34" charset="0"/>
                <a:cs typeface="Arial" charset="0"/>
              </a:rPr>
              <a:t>C</a:t>
            </a:r>
            <a:r>
              <a:rPr lang="es-MX" sz="4000">
                <a:latin typeface="Franklin Gothic Book" pitchFamily="34" charset="0"/>
                <a:cs typeface="Arial" charset="0"/>
              </a:rPr>
              <a:t>onstancia</a:t>
            </a:r>
            <a:r>
              <a:rPr lang="es-MX" sz="4000" b="1" i="1">
                <a:cs typeface="Arial" charset="0"/>
              </a:rPr>
              <a:t> </a:t>
            </a:r>
          </a:p>
        </p:txBody>
      </p:sp>
      <p:sp>
        <p:nvSpPr>
          <p:cNvPr id="13322" name="20 CuadroTexto"/>
          <p:cNvSpPr txBox="1">
            <a:spLocks noChangeArrowheads="1"/>
          </p:cNvSpPr>
          <p:nvPr/>
        </p:nvSpPr>
        <p:spPr bwMode="auto">
          <a:xfrm>
            <a:off x="3694113" y="3563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>
                <a:cs typeface="Arial" charset="0"/>
              </a:rPr>
              <a:t>a</a:t>
            </a:r>
          </a:p>
        </p:txBody>
      </p:sp>
      <p:sp>
        <p:nvSpPr>
          <p:cNvPr id="13323" name="22 CuadroTexto"/>
          <p:cNvSpPr txBox="1">
            <a:spLocks noChangeArrowheads="1"/>
          </p:cNvSpPr>
          <p:nvPr/>
        </p:nvSpPr>
        <p:spPr bwMode="auto">
          <a:xfrm>
            <a:off x="1556792" y="4067175"/>
            <a:ext cx="4752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400" dirty="0" smtClean="0">
                <a:solidFill>
                  <a:srgbClr val="FF0000"/>
                </a:solidFill>
                <a:cs typeface="Arial" charset="0"/>
              </a:rPr>
              <a:t>Renato Martínez Izaguirre</a:t>
            </a:r>
            <a:endParaRPr lang="es-MX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3324" name="23 Rectángulo"/>
          <p:cNvSpPr>
            <a:spLocks noChangeArrowheads="1"/>
          </p:cNvSpPr>
          <p:nvPr/>
        </p:nvSpPr>
        <p:spPr bwMode="auto">
          <a:xfrm>
            <a:off x="1196752" y="4716463"/>
            <a:ext cx="5661248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cs typeface="Arial" charset="0"/>
              </a:rPr>
              <a:t>Por </a:t>
            </a:r>
            <a:r>
              <a:rPr lang="es-MX" sz="1400" dirty="0" smtClean="0">
                <a:cs typeface="Arial" charset="0"/>
              </a:rPr>
              <a:t>su valiosa participación  como facilitador  del  curso propedéutico/ inductivo para el fortalecimiento de la habilidad </a:t>
            </a:r>
            <a:r>
              <a:rPr lang="es-MX" sz="1400" dirty="0" smtClean="0">
                <a:solidFill>
                  <a:srgbClr val="FF0000"/>
                </a:solidFill>
                <a:cs typeface="Arial" charset="0"/>
              </a:rPr>
              <a:t>matemática o lectora. </a:t>
            </a:r>
          </a:p>
          <a:p>
            <a:pPr algn="ctr"/>
            <a:endParaRPr lang="es-MX" sz="1400" dirty="0">
              <a:cs typeface="Arial" charset="0"/>
            </a:endParaRPr>
          </a:p>
          <a:p>
            <a:pPr algn="ctr"/>
            <a:r>
              <a:rPr lang="es-MX" sz="1400" dirty="0">
                <a:cs typeface="Arial" charset="0"/>
              </a:rPr>
              <a:t>Duración </a:t>
            </a:r>
            <a:r>
              <a:rPr lang="es-MX" sz="1400" dirty="0" smtClean="0">
                <a:solidFill>
                  <a:srgbClr val="FF0000"/>
                </a:solidFill>
                <a:cs typeface="Arial" charset="0"/>
              </a:rPr>
              <a:t>20</a:t>
            </a:r>
            <a:r>
              <a:rPr lang="es-MX" sz="1400" dirty="0" smtClean="0">
                <a:cs typeface="Arial" charset="0"/>
              </a:rPr>
              <a:t> horas</a:t>
            </a:r>
            <a:endParaRPr lang="es-MX" sz="1400" dirty="0">
              <a:cs typeface="Arial" charset="0"/>
            </a:endParaRPr>
          </a:p>
          <a:p>
            <a:pPr algn="ctr"/>
            <a:endParaRPr lang="es-MX" sz="1400" dirty="0">
              <a:cs typeface="Arial" charset="0"/>
            </a:endParaRPr>
          </a:p>
          <a:p>
            <a:pPr algn="ctr"/>
            <a:r>
              <a:rPr lang="es-MX" sz="1300" dirty="0">
                <a:cs typeface="Arial" charset="0"/>
              </a:rPr>
              <a:t>Se extiende la presente a los </a:t>
            </a:r>
            <a:r>
              <a:rPr lang="es-MX" sz="1300" dirty="0" smtClean="0">
                <a:cs typeface="Arial" charset="0"/>
              </a:rPr>
              <a:t>doce</a:t>
            </a:r>
            <a:r>
              <a:rPr lang="es-MX" sz="1300" dirty="0" smtClean="0">
                <a:cs typeface="Arial" charset="0"/>
              </a:rPr>
              <a:t> </a:t>
            </a:r>
            <a:r>
              <a:rPr lang="es-MX" sz="1300" dirty="0" smtClean="0">
                <a:cs typeface="Arial" charset="0"/>
              </a:rPr>
              <a:t>días </a:t>
            </a:r>
            <a:r>
              <a:rPr lang="es-MX" sz="1300" dirty="0">
                <a:cs typeface="Arial" charset="0"/>
              </a:rPr>
              <a:t>del mes de </a:t>
            </a:r>
            <a:r>
              <a:rPr lang="es-MX" sz="1300" dirty="0" smtClean="0">
                <a:cs typeface="Arial" charset="0"/>
              </a:rPr>
              <a:t>mayo</a:t>
            </a:r>
            <a:r>
              <a:rPr lang="es-MX" sz="1300" dirty="0" smtClean="0">
                <a:cs typeface="Arial" charset="0"/>
              </a:rPr>
              <a:t> </a:t>
            </a:r>
            <a:r>
              <a:rPr lang="es-MX" sz="1300" dirty="0">
                <a:cs typeface="Arial" charset="0"/>
              </a:rPr>
              <a:t>de </a:t>
            </a:r>
            <a:r>
              <a:rPr lang="es-MX" sz="1300" dirty="0" smtClean="0">
                <a:cs typeface="Arial" charset="0"/>
              </a:rPr>
              <a:t>2014</a:t>
            </a:r>
            <a:endParaRPr lang="es-MX" sz="1300" dirty="0">
              <a:cs typeface="Arial" charset="0"/>
            </a:endParaRPr>
          </a:p>
        </p:txBody>
      </p:sp>
      <p:sp>
        <p:nvSpPr>
          <p:cNvPr id="13325" name="26 CuadroTexto"/>
          <p:cNvSpPr txBox="1">
            <a:spLocks noChangeArrowheads="1"/>
          </p:cNvSpPr>
          <p:nvPr/>
        </p:nvSpPr>
        <p:spPr bwMode="auto">
          <a:xfrm>
            <a:off x="1916113" y="6732588"/>
            <a:ext cx="39004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1300" b="1" i="1" dirty="0">
                <a:latin typeface="Calibri" pitchFamily="34" charset="0"/>
              </a:rPr>
              <a:t>“ Por siempre </a:t>
            </a:r>
            <a:r>
              <a:rPr lang="es-MX" sz="1300" b="1" i="1" dirty="0" smtClean="0">
                <a:latin typeface="Calibri" pitchFamily="34" charset="0"/>
              </a:rPr>
              <a:t>responsable </a:t>
            </a:r>
            <a:r>
              <a:rPr lang="es-MX" sz="1300" b="1" i="1" dirty="0">
                <a:latin typeface="Calibri" pitchFamily="34" charset="0"/>
              </a:rPr>
              <a:t>de lo que se ha </a:t>
            </a:r>
            <a:r>
              <a:rPr lang="es-MX" sz="1300" b="1" i="1" dirty="0" smtClean="0">
                <a:latin typeface="Calibri" pitchFamily="34" charset="0"/>
              </a:rPr>
              <a:t>cultivado“</a:t>
            </a:r>
            <a:endParaRPr lang="es-MX" sz="1300" b="1" i="1" dirty="0">
              <a:latin typeface="Calibri" pitchFamily="34" charset="0"/>
            </a:endParaRPr>
          </a:p>
        </p:txBody>
      </p:sp>
      <p:sp>
        <p:nvSpPr>
          <p:cNvPr id="13326" name="27 CuadroTexto"/>
          <p:cNvSpPr txBox="1">
            <a:spLocks noChangeArrowheads="1"/>
          </p:cNvSpPr>
          <p:nvPr/>
        </p:nvSpPr>
        <p:spPr bwMode="auto">
          <a:xfrm>
            <a:off x="4868863" y="8243888"/>
            <a:ext cx="2016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800">
                <a:cs typeface="Arial" charset="0"/>
              </a:rPr>
              <a:t>Sin validez oficial, con valor curricular </a:t>
            </a:r>
          </a:p>
        </p:txBody>
      </p:sp>
      <p:sp>
        <p:nvSpPr>
          <p:cNvPr id="13327" name="29 CuadroTexto"/>
          <p:cNvSpPr txBox="1">
            <a:spLocks noChangeArrowheads="1"/>
          </p:cNvSpPr>
          <p:nvPr/>
        </p:nvSpPr>
        <p:spPr bwMode="auto">
          <a:xfrm>
            <a:off x="2100838" y="7524750"/>
            <a:ext cx="39517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dirty="0" smtClean="0">
                <a:cs typeface="Arial" charset="0"/>
              </a:rPr>
              <a:t>Nombre y Firma del director (a) de Preparatoria</a:t>
            </a:r>
            <a:endParaRPr lang="es-MX" sz="1400" dirty="0">
              <a:cs typeface="Arial" charset="0"/>
            </a:endParaRPr>
          </a:p>
        </p:txBody>
      </p:sp>
      <p:sp>
        <p:nvSpPr>
          <p:cNvPr id="13328" name="30 CuadroTexto"/>
          <p:cNvSpPr txBox="1">
            <a:spLocks noChangeArrowheads="1"/>
          </p:cNvSpPr>
          <p:nvPr/>
        </p:nvSpPr>
        <p:spPr bwMode="auto">
          <a:xfrm>
            <a:off x="2420938" y="7235825"/>
            <a:ext cx="338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u="sng">
                <a:latin typeface="Calibri" pitchFamily="34" charset="0"/>
              </a:rPr>
              <a:t>_________________________</a:t>
            </a:r>
          </a:p>
        </p:txBody>
      </p:sp>
      <p:pic>
        <p:nvPicPr>
          <p:cNvPr id="1332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73238" y="250825"/>
            <a:ext cx="4321175" cy="1225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3"/>
          <p:cNvSpPr>
            <a:spLocks noChangeArrowheads="1"/>
          </p:cNvSpPr>
          <p:nvPr/>
        </p:nvSpPr>
        <p:spPr bwMode="auto">
          <a:xfrm>
            <a:off x="3716338" y="8027988"/>
            <a:ext cx="2857500" cy="800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endParaRPr lang="es-MX" sz="1100" dirty="0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s-MX" sz="1600" b="1" smtClean="0"/>
              <a:t>DP-2014 </a:t>
            </a:r>
            <a:r>
              <a:rPr lang="es-MX" sz="1600" b="1" dirty="0"/>
              <a:t>/ </a:t>
            </a:r>
            <a:r>
              <a:rPr lang="es-MX" sz="1600" b="1" dirty="0" smtClean="0"/>
              <a:t>001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84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507736</dc:creator>
  <cp:lastModifiedBy>62689</cp:lastModifiedBy>
  <cp:revision>263</cp:revision>
  <dcterms:created xsi:type="dcterms:W3CDTF">2011-12-13T19:03:18Z</dcterms:created>
  <dcterms:modified xsi:type="dcterms:W3CDTF">2014-04-21T22:27:06Z</dcterms:modified>
</cp:coreProperties>
</file>